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"/>
  </p:notesMasterIdLst>
  <p:sldIdLst>
    <p:sldId id="697" r:id="rId2"/>
    <p:sldId id="698" r:id="rId3"/>
    <p:sldId id="699" r:id="rId4"/>
    <p:sldId id="700" r:id="rId5"/>
    <p:sldId id="701" r:id="rId6"/>
    <p:sldId id="702" r:id="rId7"/>
    <p:sldId id="703" r:id="rId8"/>
    <p:sldId id="704" r:id="rId9"/>
    <p:sldId id="294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66" y="43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Vistas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251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9-474C-A7E3-59A345EBC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409488"/>
        <c:axId val="311409160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Visitas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Hoja1!$A$2:$A$3</c:f>
              <c:strCache>
                <c:ptCount val="2"/>
                <c:pt idx="0">
                  <c:v>Agosto</c:v>
                </c:pt>
                <c:pt idx="1">
                  <c:v>Septiembre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64</c:v>
                </c:pt>
                <c:pt idx="1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C9-474C-A7E3-59A345EBC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409488"/>
        <c:axId val="311409160"/>
      </c:lineChart>
      <c:catAx>
        <c:axId val="31140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311409160"/>
        <c:crosses val="autoZero"/>
        <c:auto val="1"/>
        <c:lblAlgn val="ctr"/>
        <c:lblOffset val="100"/>
        <c:noMultiLvlLbl val="0"/>
      </c:catAx>
      <c:valAx>
        <c:axId val="31140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311409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BB2A-4583-434D-B5E5-6A490084CE53}" type="datetimeFigureOut">
              <a:rPr lang="es-CR" smtClean="0"/>
              <a:t>28/9/2020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648D-04FE-4BBE-9288-633F345865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26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1648D-04FE-4BBE-9288-633F345865BA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612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7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5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5649"/>
            <a:ext cx="1971675" cy="479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5648"/>
            <a:ext cx="5800725" cy="479785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4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34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538112"/>
            <a:ext cx="3703320" cy="3352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3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5"/>
            <a:ext cx="3703320" cy="28151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8151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03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90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6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637052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0C24A6-2000-42EC-B7D0-485E20BFB741}" type="slidenum">
              <a:rPr lang="es-AR" smtClean="0">
                <a:solidFill>
                  <a:srgbClr val="637052"/>
                </a:solidFill>
                <a:latin typeface="Calibri"/>
              </a:rPr>
              <a:pPr/>
              <a:t>‹Nº›</a:t>
            </a:fld>
            <a:endParaRPr lang="es-AR">
              <a:solidFill>
                <a:srgbClr val="63705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2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4948" cy="68580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19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6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278597"/>
            <a:ext cx="9144001" cy="54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B43F25E-A8F6-4CC6-AB79-70A9DDA549BC}" type="datetimeFigureOut">
              <a:rPr lang="es-AR" smtClean="0">
                <a:latin typeface="Calibri"/>
              </a:rPr>
              <a:pPr/>
              <a:t>28/9/2020</a:t>
            </a:fld>
            <a:endParaRPr lang="es-AR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s-AR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5F0C24A6-2000-42EC-B7D0-485E20BFB741}" type="slidenum">
              <a:rPr lang="es-AR" smtClean="0">
                <a:latin typeface="Calibri"/>
              </a:rPr>
              <a:pPr/>
              <a:t>‹Nº›</a:t>
            </a:fld>
            <a:endParaRPr lang="es-AR"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8596"/>
            <a:ext cx="9144000" cy="54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FE7630D-D805-4B45-9BF9-AF5CFF0F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30695"/>
            <a:ext cx="4483452" cy="13887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200" spc="-50" dirty="0"/>
              <a:t>Jersey Breeders Academy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68D6978-E238-4903-8A06-122F97B5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59" y="1863586"/>
            <a:ext cx="4483453" cy="3043889"/>
          </a:xfrm>
        </p:spPr>
        <p:txBody>
          <a:bodyPr vert="horz" lIns="0" tIns="45720" rIns="0" bIns="45720" rtlCol="0">
            <a:normAutofit/>
          </a:bodyPr>
          <a:lstStyle/>
          <a:p>
            <a:pPr algn="just" defTabSz="914400"/>
            <a:r>
              <a:rPr lang="en-US" sz="1400" b="0" i="0" dirty="0">
                <a:effectLst/>
              </a:rPr>
              <a:t>It is a Project  initiated by the Costa Rica  Jersey Association , with the support of the Jersey </a:t>
            </a:r>
            <a:r>
              <a:rPr lang="en-US" sz="1400" b="0" i="0" dirty="0" err="1">
                <a:effectLst/>
              </a:rPr>
              <a:t>Latinoamerican</a:t>
            </a:r>
            <a:r>
              <a:rPr lang="en-US" sz="1400" b="0" i="0" dirty="0">
                <a:effectLst/>
              </a:rPr>
              <a:t> Forum in the year 2020.</a:t>
            </a:r>
          </a:p>
          <a:p>
            <a:pPr algn="just" defTabSz="914400"/>
            <a:r>
              <a:rPr lang="en-US" sz="1400" b="0" i="0" dirty="0">
                <a:effectLst/>
              </a:rPr>
              <a:t>The goal of the Jersey Breeder Academy blog is to share knowledge and experiences of breeders for breeders.</a:t>
            </a:r>
          </a:p>
          <a:p>
            <a:pPr algn="just" defTabSz="914400"/>
            <a:r>
              <a:rPr lang="en-US" sz="1400" b="0" i="0" dirty="0">
                <a:effectLst/>
              </a:rPr>
              <a:t>All focused on the Jersey breed and its many advantages.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9E8C7286-466B-4DF0-84B5-BB93B7DEA0C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63434" y="853919"/>
            <a:ext cx="2706970" cy="125874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2830830"/>
            <a:ext cx="3481924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4C36DEFE-C4A8-4F44-9B6F-DB1FCFA50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3434" y="3216595"/>
            <a:ext cx="2706970" cy="20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0E332F3-043E-4701-ABA5-F37CA02C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Editions</a:t>
            </a:r>
            <a:r>
              <a:rPr lang="es-CR" dirty="0"/>
              <a:t> 2020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212DAC7-996D-45A8-BA2D-201C5C7DF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August 12, 2020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6AC0B4F-18D5-4269-A075-CE20F7F61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R" dirty="0" err="1"/>
              <a:t>September</a:t>
            </a:r>
            <a:r>
              <a:rPr lang="es-CR" dirty="0"/>
              <a:t> 30, 2020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98D80-2BD3-483E-873F-F2A1EB99D5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25" y="2152650"/>
            <a:ext cx="1987838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534DFA-D44F-4055-A1B2-4848C48976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56" y="2152650"/>
            <a:ext cx="1987288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8A96839-48B0-4434-9700-692CC294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These are the results obtained during the last  transmission.</a:t>
            </a:r>
            <a:endParaRPr lang="es-CR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DFD2C3A-7BCF-4BB6-93AE-9E5BC016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n-US" dirty="0"/>
              <a:t>Average of 110 breeders participating ( from USA to </a:t>
            </a:r>
            <a:r>
              <a:rPr lang="en-US" dirty="0" err="1"/>
              <a:t>Brasil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100 comments during the transmission</a:t>
            </a:r>
          </a:p>
          <a:p>
            <a:pPr algn="just"/>
            <a:r>
              <a:rPr lang="en-US" dirty="0"/>
              <a:t>The talk lasted 70 minutes</a:t>
            </a:r>
          </a:p>
          <a:p>
            <a:pPr algn="just"/>
            <a:r>
              <a:rPr lang="en-US" dirty="0"/>
              <a:t>During the transmission it was shared 20 times</a:t>
            </a:r>
          </a:p>
          <a:p>
            <a:pPr algn="just"/>
            <a:r>
              <a:rPr lang="en-US" dirty="0"/>
              <a:t>More than 400 reactions were obtained in the publication</a:t>
            </a:r>
          </a:p>
          <a:p>
            <a:pPr algn="just"/>
            <a:r>
              <a:rPr lang="en-US" dirty="0"/>
              <a:t>The audience is mostly male (71%), aged 18 to 54 years (55%)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D2BA0D6-27FD-4D06-8382-912B7ADF0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Conference about Genetic </a:t>
            </a:r>
            <a:r>
              <a:rPr lang="en-US" dirty="0" err="1"/>
              <a:t>Improvement:Genomics</a:t>
            </a:r>
            <a:endParaRPr lang="en-US" dirty="0"/>
          </a:p>
          <a:p>
            <a:pPr algn="ctr"/>
            <a:endParaRPr lang="es-CR" dirty="0"/>
          </a:p>
          <a:p>
            <a:pPr algn="ctr"/>
            <a:r>
              <a:rPr lang="es-CR" dirty="0"/>
              <a:t>August 12, 2020</a:t>
            </a:r>
          </a:p>
        </p:txBody>
      </p:sp>
    </p:spTree>
    <p:extLst>
      <p:ext uri="{BB962C8B-B14F-4D97-AF65-F5344CB8AC3E}">
        <p14:creationId xmlns:p14="http://schemas.microsoft.com/office/powerpoint/2010/main" val="25794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8A96839-48B0-4434-9700-692CC294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These are the results after the transmission</a:t>
            </a:r>
            <a:endParaRPr lang="es-CR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DFD2C3A-7BCF-4BB6-93AE-9E5BC016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Facebook has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reached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11000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continent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blog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queries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lecturers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answerd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blog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done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CR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D2BA0D6-27FD-4D06-8382-912B7ADF0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Conference about Genetic </a:t>
            </a:r>
            <a:r>
              <a:rPr lang="en-US" dirty="0" err="1"/>
              <a:t>Improvement:Genomics</a:t>
            </a:r>
            <a:endParaRPr lang="en-US" dirty="0"/>
          </a:p>
          <a:p>
            <a:pPr algn="ctr"/>
            <a:endParaRPr lang="es-CR" dirty="0"/>
          </a:p>
          <a:p>
            <a:pPr algn="ctr"/>
            <a:r>
              <a:rPr lang="es-CR" dirty="0"/>
              <a:t>August 12, 2020</a:t>
            </a:r>
          </a:p>
        </p:txBody>
      </p:sp>
    </p:spTree>
    <p:extLst>
      <p:ext uri="{BB962C8B-B14F-4D97-AF65-F5344CB8AC3E}">
        <p14:creationId xmlns:p14="http://schemas.microsoft.com/office/powerpoint/2010/main" val="64212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468841-7C99-4A5D-9944-0320D57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sz="2800" dirty="0"/>
              <a:t>www.academiadecriadoresjersey.wordpress.com</a:t>
            </a:r>
            <a:endParaRPr lang="es-C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ADB4DE-CA2E-4772-B481-0B39878A7E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/>
              <a:t>Contenido:</a:t>
            </a:r>
          </a:p>
          <a:p>
            <a:pPr lvl="1"/>
            <a:r>
              <a:rPr lang="es-CR" dirty="0"/>
              <a:t>Pagina de bienvenida</a:t>
            </a:r>
          </a:p>
          <a:p>
            <a:pPr lvl="1"/>
            <a:r>
              <a:rPr lang="es-CR" dirty="0"/>
              <a:t>Academia de Criadores Jersey (ediciones)</a:t>
            </a:r>
          </a:p>
          <a:p>
            <a:pPr lvl="2"/>
            <a:r>
              <a:rPr lang="es-CR" dirty="0"/>
              <a:t>Mejoramiento genético</a:t>
            </a:r>
          </a:p>
          <a:p>
            <a:pPr lvl="2"/>
            <a:r>
              <a:rPr lang="es-CR" dirty="0"/>
              <a:t>Crianza de terneras (próximamente)</a:t>
            </a:r>
          </a:p>
          <a:p>
            <a:pPr lvl="1"/>
            <a:r>
              <a:rPr lang="es-CR" dirty="0"/>
              <a:t>Blog (respuestas a preguntas de los usuarios)</a:t>
            </a:r>
          </a:p>
          <a:p>
            <a:pPr lvl="2"/>
            <a:r>
              <a:rPr lang="es-CR" dirty="0"/>
              <a:t>Temas tratados en el blog (categorización de las respuestas para facilidad del usuario)</a:t>
            </a:r>
          </a:p>
          <a:p>
            <a:pPr lvl="1"/>
            <a:r>
              <a:rPr lang="es-CR" dirty="0"/>
              <a:t>Pagina de contacto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348B863-99B8-4750-BD33-63C008BA9D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CR" dirty="0"/>
              <a:t>Las entradas del blog son programadas de forma semanal</a:t>
            </a:r>
          </a:p>
          <a:p>
            <a:pPr lvl="1" algn="just"/>
            <a:r>
              <a:rPr lang="es-CR" dirty="0"/>
              <a:t>Se mantiene un flujo constante de visitas</a:t>
            </a:r>
          </a:p>
          <a:p>
            <a:pPr algn="just"/>
            <a:r>
              <a:rPr lang="es-CR" dirty="0"/>
              <a:t>Los expositores desarrollan las respuestas a las preguntas</a:t>
            </a:r>
          </a:p>
          <a:p>
            <a:pPr algn="just"/>
            <a:r>
              <a:rPr lang="es-CR" dirty="0"/>
              <a:t>El formato del blog, mantenimiento, publicaciones y demás se realiza por el </a:t>
            </a:r>
            <a:r>
              <a:rPr lang="es-CR" dirty="0" err="1"/>
              <a:t>webmaster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7743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468841-7C99-4A5D-9944-0320D57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2800" dirty="0"/>
              <a:t>Blog ACJ // Resultados 2020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19F311-580C-4DD0-9363-B76BB32C33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err="1"/>
              <a:t>En</a:t>
            </a:r>
            <a:r>
              <a:rPr lang="en-US" dirty="0"/>
              <a:t> Agosto 2020 se </a:t>
            </a:r>
            <a:r>
              <a:rPr lang="en-US" dirty="0" err="1"/>
              <a:t>realizo</a:t>
            </a:r>
            <a:r>
              <a:rPr lang="en-US" dirty="0"/>
              <a:t> el </a:t>
            </a:r>
            <a:r>
              <a:rPr lang="en-US" dirty="0" err="1"/>
              <a:t>lanzamiento</a:t>
            </a:r>
            <a:r>
              <a:rPr lang="en-US" dirty="0"/>
              <a:t> del blog junto con la </a:t>
            </a:r>
            <a:r>
              <a:rPr lang="en-US" dirty="0" err="1"/>
              <a:t>primera</a:t>
            </a:r>
            <a:r>
              <a:rPr lang="en-US" dirty="0"/>
              <a:t> entrada:</a:t>
            </a:r>
          </a:p>
          <a:p>
            <a:pPr lvl="1" algn="just"/>
            <a:r>
              <a:rPr lang="es-MX" sz="1200" i="1" dirty="0"/>
              <a:t>¿Conocen de algún país de América Latina que haya fijado el valor máximo permisible de consanguinidad para registrar animales Jersey?</a:t>
            </a:r>
            <a:endParaRPr lang="en-US" sz="1200" i="1" dirty="0"/>
          </a:p>
          <a:p>
            <a:pPr algn="just"/>
            <a:r>
              <a:rPr lang="es-CR" dirty="0"/>
              <a:t>Todas las entradas son basadas en preguntas realizadas por usuarios en la edición de la Academia de Criadores Jersey</a:t>
            </a:r>
          </a:p>
          <a:p>
            <a:pPr algn="just"/>
            <a:r>
              <a:rPr lang="es-CR" dirty="0"/>
              <a:t>En Septiembre 2020 se han realizado 4 publicaciones en total.</a:t>
            </a: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243B0FCA-C238-46A9-9E70-96BED95761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6343417"/>
              </p:ext>
            </p:extLst>
          </p:nvPr>
        </p:nvGraphicFramePr>
        <p:xfrm>
          <a:off x="4664075" y="1538288"/>
          <a:ext cx="370205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07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5278596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278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7468841-7C99-4A5D-9944-0320D572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3791857"/>
            <a:ext cx="8181805" cy="881379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32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Resultados</a:t>
            </a: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Agosto 2020 / </a:t>
            </a:r>
            <a:r>
              <a:rPr lang="en-US" sz="32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Paginas</a:t>
            </a: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mas </a:t>
            </a:r>
            <a:r>
              <a:rPr lang="en-US" sz="32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visitadas</a:t>
            </a: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32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paises</a:t>
            </a: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los que </a:t>
            </a:r>
            <a:r>
              <a:rPr lang="en-US" sz="3200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visitaron</a:t>
            </a: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blog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34B2D17-164F-4068-A309-FF23ADE561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592" y="538342"/>
            <a:ext cx="3848740" cy="29923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739140"/>
            <a:ext cx="48006" cy="259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E52469A9-1536-457C-8614-B65A65314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8668" y="533400"/>
            <a:ext cx="2424341" cy="300228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4682308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5278596"/>
            <a:ext cx="9143989" cy="55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05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5278596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278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7468841-7C99-4A5D-9944-0320D572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3791857"/>
            <a:ext cx="8181805" cy="881379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Resultados</a:t>
            </a:r>
            <a:r>
              <a:rPr lang="en-US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Septiembre</a:t>
            </a:r>
            <a:r>
              <a:rPr lang="en-US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2020 / </a:t>
            </a:r>
            <a:r>
              <a:rPr lang="en-US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Paginas</a:t>
            </a:r>
            <a:r>
              <a:rPr lang="en-US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mas </a:t>
            </a:r>
            <a:r>
              <a:rPr lang="en-US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visitadas</a:t>
            </a:r>
            <a:r>
              <a:rPr lang="en-US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paises</a:t>
            </a:r>
            <a:r>
              <a:rPr lang="en-US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los que </a:t>
            </a:r>
            <a:r>
              <a:rPr lang="en-US" spc="-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visitaron</a:t>
            </a:r>
            <a:r>
              <a:rPr lang="en-US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blog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E16C6CD-B7FA-4EE6-AB77-532E19E9E0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1794" y="533400"/>
            <a:ext cx="3563537" cy="300228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739140"/>
            <a:ext cx="48006" cy="259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arcador de contenido 11" descr="Mapa&#10;&#10;Descripción generada automáticamente">
            <a:extLst>
              <a:ext uri="{FF2B5EF4-FFF2-40B4-BE49-F238E27FC236}">
                <a16:creationId xmlns:a16="http://schemas.microsoft.com/office/drawing/2014/main" id="{5F83E72A-B610-427F-B208-E23CFA7A74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8668" y="533400"/>
            <a:ext cx="3095134" cy="300228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4682308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5278596"/>
            <a:ext cx="9143989" cy="55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10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8596"/>
            <a:ext cx="9144000" cy="54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278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B0AEAE81-825F-44D0-BA3C-78504513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529121"/>
            <a:ext cx="4931229" cy="1208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  <p:pic>
        <p:nvPicPr>
          <p:cNvPr id="7" name="Marcador de contenido 6" descr="Imagen que contiene interior, mamífero, persona, café&#10;&#10;Descripción generada automáticamente">
            <a:extLst>
              <a:ext uri="{FF2B5EF4-FFF2-40B4-BE49-F238E27FC236}">
                <a16:creationId xmlns:a16="http://schemas.microsoft.com/office/drawing/2014/main" id="{E47C5DC6-083E-4A50-BD29-1C78D4A01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13" t="4675" b="27213"/>
          <a:stretch/>
        </p:blipFill>
        <p:spPr>
          <a:xfrm rot="5400000">
            <a:off x="-238344" y="1247243"/>
            <a:ext cx="4428672" cy="3000986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1738490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7F9015A-275B-475B-86E5-8DC8D556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1076" y="1832428"/>
            <a:ext cx="4931230" cy="3058483"/>
          </a:xfrm>
        </p:spPr>
        <p:txBody>
          <a:bodyPr vert="horz" lIns="0" tIns="45720" rIns="0" bIns="45720" rtlCol="0">
            <a:normAutofit/>
          </a:bodyPr>
          <a:lstStyle/>
          <a:p>
            <a:pPr defTabSz="914400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visit the blog at:</a:t>
            </a:r>
          </a:p>
          <a:p>
            <a:pPr defTabSz="914400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www.academiadecriadoresjersey.wordpress.com</a:t>
            </a:r>
          </a:p>
          <a:p>
            <a:pPr defTabSz="914400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also send comments and questions to the e-mail: </a:t>
            </a:r>
          </a:p>
          <a:p>
            <a:pPr defTabSz="914400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academiacriadoresjersey@gmail.com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5278596"/>
            <a:ext cx="9143989" cy="55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258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417</Words>
  <Application>Microsoft Office PowerPoint</Application>
  <PresentationFormat>Presentación en pantalla (16:10)</PresentationFormat>
  <Paragraphs>50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Retrospección</vt:lpstr>
      <vt:lpstr>Jersey Breeders Academy</vt:lpstr>
      <vt:lpstr>Editions 2020</vt:lpstr>
      <vt:lpstr>These are the results obtained during the last  transmission.</vt:lpstr>
      <vt:lpstr>These are the results after the transmission</vt:lpstr>
      <vt:lpstr>www.academiadecriadoresjersey.wordpress.com</vt:lpstr>
      <vt:lpstr>Blog ACJ // Resultados 2020</vt:lpstr>
      <vt:lpstr>Resultados Agosto 2020 / Paginas mas visitadas y paises de los que visitaron el blog</vt:lpstr>
      <vt:lpstr>Resultados Septiembre 2020 / Paginas mas visitadas y paises de los que visitaron el blog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de Criadores Jersey</dc:title>
  <dc:creator>Quesos Abarca A.B, S.A</dc:creator>
  <cp:lastModifiedBy>Quesos Abarca A.B, S.A</cp:lastModifiedBy>
  <cp:revision>7</cp:revision>
  <dcterms:created xsi:type="dcterms:W3CDTF">2020-09-26T03:16:27Z</dcterms:created>
  <dcterms:modified xsi:type="dcterms:W3CDTF">2020-09-28T20:17:52Z</dcterms:modified>
</cp:coreProperties>
</file>